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3"/>
  </p:notesMasterIdLst>
  <p:sldIdLst>
    <p:sldId id="256" r:id="rId2"/>
    <p:sldId id="266" r:id="rId3"/>
    <p:sldId id="267" r:id="rId4"/>
    <p:sldId id="275" r:id="rId5"/>
    <p:sldId id="270" r:id="rId6"/>
    <p:sldId id="276" r:id="rId7"/>
    <p:sldId id="271" r:id="rId8"/>
    <p:sldId id="281" r:id="rId9"/>
    <p:sldId id="282" r:id="rId10"/>
    <p:sldId id="283" r:id="rId11"/>
    <p:sldId id="284" r:id="rId12"/>
    <p:sldId id="285" r:id="rId13"/>
    <p:sldId id="287" r:id="rId14"/>
    <p:sldId id="286" r:id="rId15"/>
    <p:sldId id="288" r:id="rId16"/>
    <p:sldId id="289" r:id="rId17"/>
    <p:sldId id="290" r:id="rId18"/>
    <p:sldId id="291" r:id="rId19"/>
    <p:sldId id="292" r:id="rId20"/>
    <p:sldId id="258" r:id="rId21"/>
    <p:sldId id="278" r:id="rId22"/>
    <p:sldId id="260" r:id="rId23"/>
    <p:sldId id="264" r:id="rId24"/>
    <p:sldId id="265" r:id="rId25"/>
    <p:sldId id="268" r:id="rId26"/>
    <p:sldId id="274" r:id="rId27"/>
    <p:sldId id="279" r:id="rId28"/>
    <p:sldId id="263" r:id="rId29"/>
    <p:sldId id="262" r:id="rId30"/>
    <p:sldId id="293" r:id="rId31"/>
    <p:sldId id="27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340EE-E7B8-4813-BEDE-ECAF533171E9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BE0E3-F266-4EC6-8425-CAC1BC5B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16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0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184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567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33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621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44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98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64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213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071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392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74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29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101763"/>
            <a:ext cx="7920880" cy="72942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Поворот на шестнадцать румбов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933056"/>
            <a:ext cx="7920880" cy="175260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К 90-летию со дня рождения писателя, заслуженного работника культуры РФ, почетного гражданина города Владивостока </a:t>
            </a:r>
          </a:p>
          <a:p>
            <a:pPr algn="ctr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Льва Николаевича Князева</a:t>
            </a:r>
          </a:p>
          <a:p>
            <a:pPr algn="ctr"/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12.04.1926 - 27.01.2012)</a:t>
            </a:r>
          </a:p>
        </p:txBody>
      </p:sp>
      <p:pic>
        <p:nvPicPr>
          <p:cNvPr id="10242" name="Picture 2" descr="C:\Users\NIvantsova.PKPB\Documents\Сценарии\Князев Л.Н\князев вечер\Февраль 1974 г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2592"/>
            <a:ext cx="1014984" cy="154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Февраль 1974 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46796"/>
            <a:ext cx="1819638" cy="27549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671774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Крившенко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С.Ф.:</a:t>
            </a:r>
          </a:p>
          <a:p>
            <a:r>
              <a:rPr lang="ru-RU" i="1" dirty="0" smtClean="0"/>
              <a:t>«Достижения русской литературы дальневосточного региона России</a:t>
            </a:r>
          </a:p>
          <a:p>
            <a:r>
              <a:rPr lang="ru-RU" i="1" dirty="0" smtClean="0"/>
              <a:t>без книг Льва Князева сегодня</a:t>
            </a:r>
          </a:p>
          <a:p>
            <a:r>
              <a:rPr lang="ru-RU" i="1" dirty="0" smtClean="0"/>
              <a:t>представить нельзя»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55655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vantsova.PKPB\Desktop\телевиде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786" y="1700808"/>
            <a:ext cx="4762500" cy="35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404664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Работа на Владивостокской студии телевидения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37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8138" y="404664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Заступил на писательскую вахту…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96752"/>
            <a:ext cx="34142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Крившенко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С.Ф.:</a:t>
            </a:r>
          </a:p>
          <a:p>
            <a:r>
              <a:rPr lang="ru-RU" sz="1600" i="1" dirty="0" smtClean="0"/>
              <a:t>«</a:t>
            </a:r>
            <a:r>
              <a:rPr lang="ru-RU" sz="1600" i="1" dirty="0"/>
              <a:t>Писать ты начал в первом классе.</a:t>
            </a:r>
          </a:p>
          <a:p>
            <a:r>
              <a:rPr lang="ru-RU" sz="1600" i="1" dirty="0"/>
              <a:t>И слову верен был душой.</a:t>
            </a:r>
          </a:p>
          <a:p>
            <a:r>
              <a:rPr lang="ru-RU" sz="1600" i="1" dirty="0"/>
              <a:t>Теперь ты, Лев, приморский классик</a:t>
            </a:r>
          </a:p>
          <a:p>
            <a:r>
              <a:rPr lang="ru-RU" sz="1600" i="1" dirty="0"/>
              <a:t>С морскою русскою душой…</a:t>
            </a:r>
          </a:p>
          <a:p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4" name="Picture 4" descr="Z:\_Отдел Краеведения\Иванцова\Князев обл\зачем ты здес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40" y="2766412"/>
            <a:ext cx="207937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C:\Users\NIvantsova.PKPB\Documents\Сценарии\Князев Л.Н\князев архив\книзев обложки\поворо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625" y="1981582"/>
            <a:ext cx="2403971" cy="302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NIvantsova.PKPB\Documents\Сценарии\Князев Л.Н\князев архив\книзев обложки\кр.мер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300" y="1300890"/>
            <a:ext cx="2012180" cy="299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42097" y="6134774"/>
            <a:ext cx="760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1963 г.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789755" y="5300743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1969 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611859" y="4529479"/>
            <a:ext cx="760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1972 г.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9418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76672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Кредо писателя Льва Князева…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929" y="1268760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«…Для того, чтобы книга увлекла, автор должен быть абсолютно искренним, писать о том, что хорошо знает…</a:t>
            </a:r>
          </a:p>
          <a:p>
            <a:r>
              <a:rPr lang="ru-RU" sz="1600" dirty="0" smtClean="0"/>
              <a:t>Писать надо так, чтобы человек заплакал, чтобы ему стыдно стало, чтобы за сердце схватился. От этого только польза будет…»</a:t>
            </a:r>
            <a:endParaRPr lang="ru-RU" sz="1600" dirty="0"/>
          </a:p>
        </p:txBody>
      </p:sp>
      <p:pic>
        <p:nvPicPr>
          <p:cNvPr id="5122" name="Picture 2" descr="C:\Users\NIvantsova.PKPB\Documents\Сценарии\Князев Л.Н\князев вечер\Февраль 1974 г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5418"/>
            <a:ext cx="2033693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:\Users\NIvantsova.PKPB\Documents\Сценарии\Князев Л.Н\князев архив\книзев обложки\кап.ча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59" y="3284984"/>
            <a:ext cx="1733577" cy="261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Z:\_Отдел Краеведения\Иванцова\Князев обл\убит на месте - 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2239"/>
            <a:ext cx="1510792" cy="227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NIvantsova.PKPB\Documents\Сценарии\Князев Л.Н\князев архив\книзев обложки\печаль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365104"/>
            <a:ext cx="1501612" cy="213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NIvantsova.PKPB\Documents\Сценарии\Князев Л.Н\князев архив\книзев обложки\врем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27631"/>
            <a:ext cx="1607217" cy="241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NIvantsova.PKPB\Desktop\100322169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153" y="3284984"/>
            <a:ext cx="1775557" cy="275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18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Ivantsova.PKPB\Desktop\10032216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09816"/>
            <a:ext cx="2016224" cy="3122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620687"/>
            <a:ext cx="2876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Отзывы читателей…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703" y="4149080"/>
            <a:ext cx="52102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«…Роман написан со </a:t>
            </a:r>
            <a:r>
              <a:rPr lang="ru-RU" dirty="0"/>
              <a:t>знанием специфики труда моряков, их психологии и отражает реальные события и реальных людей</a:t>
            </a:r>
            <a:r>
              <a:rPr lang="ru-RU" dirty="0" smtClean="0"/>
              <a:t>…</a:t>
            </a:r>
          </a:p>
          <a:p>
            <a:r>
              <a:rPr lang="ru-RU" dirty="0" smtClean="0"/>
              <a:t>Особенно </a:t>
            </a:r>
            <a:r>
              <a:rPr lang="ru-RU" dirty="0"/>
              <a:t>я Вам благодарен за то, что роман посвящен памяти Валентина </a:t>
            </a:r>
            <a:r>
              <a:rPr lang="ru-RU" dirty="0" err="1"/>
              <a:t>Бянкина</a:t>
            </a:r>
            <a:r>
              <a:rPr lang="ru-RU" dirty="0"/>
              <a:t> – замечательного человека, отдавшего всю свою жизнь, без остатка, любимой работе…»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7" name="Picture 3" descr="C:\Users\NIvantsova.PKPB\Documents\Сценарии\Князев Л.Н\князев вечер\В Охотском море. 27 мая 1961 г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281" y="1082352"/>
            <a:ext cx="2727663" cy="4218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2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692696"/>
            <a:ext cx="3308285" cy="461665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Отзывы читателей…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7" descr="C:\Users\NIvantsova.PKPB\Documents\Сценарии\Князев Л.Н\князев архив\книзев обложки\капитан. ча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986" y="1162141"/>
            <a:ext cx="2574016" cy="3861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1621900"/>
            <a:ext cx="36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Князев Л.:</a:t>
            </a:r>
          </a:p>
          <a:p>
            <a:r>
              <a:rPr lang="ru-RU" sz="1600" i="1" dirty="0" smtClean="0"/>
              <a:t>«У каждого капитана – независимо от срока службы – свой капитанский час. Час, когда капитан должен взять на себя смелость решения того или иного ответственного дела,</a:t>
            </a:r>
          </a:p>
          <a:p>
            <a:r>
              <a:rPr lang="ru-RU" sz="1600" i="1" dirty="0" smtClean="0"/>
              <a:t>Одним словом, проявить себя и капитаном, и личностью…»</a:t>
            </a:r>
            <a:endParaRPr lang="ru-RU" sz="1600" i="1" dirty="0"/>
          </a:p>
        </p:txBody>
      </p:sp>
      <p:pic>
        <p:nvPicPr>
          <p:cNvPr id="5" name="Picture 2" descr="C:\Users\NIvantsova.PKPB\Documents\Сценарии\Князев Л.Н\князев вечер\На палубе сейнер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16" y="1730999"/>
            <a:ext cx="2304256" cy="4919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38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476672"/>
            <a:ext cx="5920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Творческая лаборатория  писателя…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11" descr="C:\Users\NIvantsova.PKPB\Documents\Сценарии\Князев Л.Н\князев архив\книзев обложки\поворо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09" y="1772816"/>
            <a:ext cx="2060525" cy="259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NIvantsova.PKPB\Documents\Сценарии\Князев Л.Н\князев вечер\В очередной командировк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825" y="1518080"/>
            <a:ext cx="5165970" cy="310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5373216"/>
            <a:ext cx="7704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Перед написанием повести  Л. Князев провел  пять месяцев в Аляскинском заливе, начиная с февраля 1966 г. среди рыбаков. Жизненные впечатления </a:t>
            </a:r>
          </a:p>
          <a:p>
            <a:r>
              <a:rPr lang="ru-RU" dirty="0" smtClean="0"/>
              <a:t>обогатили повесть…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159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17" y="332656"/>
            <a:ext cx="8496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Образ командира партизан Гавриила Шевченко  на сцене театра…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218" name="Picture 2" descr="C:\Users\NIvantsova.PKPB\Desktop\Шевченк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84560"/>
            <a:ext cx="2629732" cy="3022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NIvantsova.PKPB\Desktop\Памятник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64" y="2276872"/>
            <a:ext cx="2592288" cy="3451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:\Users\NIvantsova.PKPB\Documents\Сценарии\Князев Л.Н\князев архив\книзев обложки\последне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340768"/>
            <a:ext cx="2260727" cy="3528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5856" y="5589240"/>
            <a:ext cx="5688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октябре 1982 г. в Уссурийском драматическом театре</a:t>
            </a:r>
          </a:p>
          <a:p>
            <a:r>
              <a:rPr lang="ru-RU" dirty="0" smtClean="0"/>
              <a:t>прошла премьера спектакля «Перед восходом» по роману «Даль не чужая» («Последнее отступление»)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752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8069" y="498777"/>
            <a:ext cx="5829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Иллюстрирование книг Л.Н. Князева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разные годы книги Л. Князева оформляли многие  художники. «Поворот на шестнадцать румбов»: повесть(1969) - </a:t>
            </a:r>
            <a:r>
              <a:rPr lang="ru-RU" b="1" dirty="0"/>
              <a:t>Н. Горбунов</a:t>
            </a:r>
            <a:r>
              <a:rPr lang="ru-RU" dirty="0"/>
              <a:t>; «Рейд обреченных»; «Крайняя мера»: повести (1976) – </a:t>
            </a:r>
            <a:r>
              <a:rPr lang="ru-RU" b="1" dirty="0"/>
              <a:t>С. Черкасов</a:t>
            </a:r>
            <a:r>
              <a:rPr lang="ru-RU" dirty="0"/>
              <a:t>; «Время любить»: роман (1977) – </a:t>
            </a:r>
            <a:r>
              <a:rPr lang="ru-RU" b="1" dirty="0"/>
              <a:t>И. Кузнецов и С. Черкасов</a:t>
            </a:r>
            <a:r>
              <a:rPr lang="ru-RU" dirty="0"/>
              <a:t>; «Скрытые обстоятельства»: повести и рассказы (1979) – </a:t>
            </a:r>
            <a:r>
              <a:rPr lang="ru-RU" b="1" dirty="0"/>
              <a:t>С. Черкасов</a:t>
            </a:r>
            <a:r>
              <a:rPr lang="ru-RU" dirty="0"/>
              <a:t>; «Последнее отступление» (1982) – </a:t>
            </a:r>
            <a:r>
              <a:rPr lang="ru-RU" b="1" dirty="0"/>
              <a:t>В. </a:t>
            </a:r>
            <a:r>
              <a:rPr lang="ru-RU" b="1" dirty="0" err="1"/>
              <a:t>Убираев</a:t>
            </a:r>
            <a:r>
              <a:rPr lang="ru-RU" dirty="0"/>
              <a:t>, «Капитанский час»: роман, повести, рассказы (1986) – </a:t>
            </a:r>
            <a:r>
              <a:rPr lang="ru-RU" b="1" dirty="0"/>
              <a:t>Е. Петровский</a:t>
            </a:r>
            <a:r>
              <a:rPr lang="ru-RU" dirty="0"/>
              <a:t>; «Капитанский час»: роман. Повесть (1988) – </a:t>
            </a:r>
            <a:r>
              <a:rPr lang="ru-RU" b="1" dirty="0"/>
              <a:t>А. Мухина</a:t>
            </a:r>
            <a:r>
              <a:rPr lang="ru-RU" dirty="0"/>
              <a:t>; «Начальное образование»: роман (1989) -  </a:t>
            </a:r>
            <a:r>
              <a:rPr lang="ru-RU" b="1" dirty="0"/>
              <a:t>В. </a:t>
            </a:r>
            <a:r>
              <a:rPr lang="ru-RU" b="1" dirty="0" err="1"/>
              <a:t>Шапранов</a:t>
            </a:r>
            <a:r>
              <a:rPr lang="ru-RU" dirty="0"/>
              <a:t> и др.</a:t>
            </a:r>
          </a:p>
        </p:txBody>
      </p:sp>
      <p:pic>
        <p:nvPicPr>
          <p:cNvPr id="5" name="Picture 2" descr="C:\Users\NIvantsova.PKPB\Documents\Сценарии\Князев Л.Н\князев архив\книзев обложки\залп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86" y="3491958"/>
            <a:ext cx="1627318" cy="291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Z:\_Отдел Краеведения\Иванцова\Князев обл\капитанский ча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981642"/>
            <a:ext cx="1601171" cy="248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C:\Users\NIvantsova.PKPB\Documents\Сценарии\Князев Л.Н\князев архив\книзев обложки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742" y="3549862"/>
            <a:ext cx="1658282" cy="256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NIvantsova.PKPB\Documents\Сценарии\Князев Л.Н\князев архив\книзев обложки\последнее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955" y="3491958"/>
            <a:ext cx="1703521" cy="2658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NIvantsova.PKPB\Documents\Сценарии\Князев Л.Н\князев архив\книзев обложки\начальное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37112"/>
            <a:ext cx="1578096" cy="233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22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7560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Портрет писателя  Льва Князева работы художника Юрия Волкова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 descr="Z:\_Отдел Краеведения\Иванцова\картина - 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436" y="1268760"/>
            <a:ext cx="3168352" cy="4025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587727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Хранится в музее им. В.К. Арсеньева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01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04664"/>
            <a:ext cx="7529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Приморское отделение Союза писателей  России.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Участие в общественной жизни Приморского края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 descr="C:\Users\NIvantsova.PKPB\Documents\Сценарии\Князев Л.Н\князев архив\книзев обложки\к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12776"/>
            <a:ext cx="2381064" cy="3276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1" y="1988840"/>
            <a:ext cx="54726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Строки из поздравления к 50-летию от  коллег по писательскому цеху:</a:t>
            </a:r>
          </a:p>
          <a:p>
            <a:r>
              <a:rPr lang="ru-RU" dirty="0" smtClean="0"/>
              <a:t>«…Ваша литературная работа тесно связана с общественной деятельностью писательской организации. Вас знают не только как писателя, но и как человека, страстного пропагандиста литературы.</a:t>
            </a:r>
          </a:p>
          <a:p>
            <a:r>
              <a:rPr lang="ru-RU" dirty="0" smtClean="0"/>
              <a:t>Ваша энергия – предмет «белой» зависти не одного писателя. Мы желаем Вам сохранить ее на долгие годы, чтобы она помогла Вам создать Вашу Главную</a:t>
            </a:r>
          </a:p>
          <a:p>
            <a:r>
              <a:rPr lang="ru-RU" dirty="0" smtClean="0"/>
              <a:t>Книгу.</a:t>
            </a:r>
          </a:p>
          <a:p>
            <a:r>
              <a:rPr lang="ru-RU" dirty="0" smtClean="0"/>
              <a:t>Литературное море не менее сурово, чем Охотское, поэтому желаем Вам семь футов под килем…»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84169" y="4941168"/>
            <a:ext cx="2850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Возглавлял Союз писателей в 1973-1986, 1989-1990, </a:t>
            </a:r>
          </a:p>
          <a:p>
            <a:pPr algn="ctr"/>
            <a:r>
              <a:rPr lang="ru-RU" sz="1600" dirty="0" smtClean="0"/>
              <a:t>1996-1999 гг.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6094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vantsova.PKPB\Documents\Сценарии\Князев Л.Н\князев вечер\Семья педагогов Князевых. Слева - маленький Ле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62016"/>
            <a:ext cx="4593527" cy="3535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5776" y="530120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Семья педагогов Князевых. Слева – маленький Лева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39652" y="436108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Основные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вехи биографии юбиляра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483684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 воспоминаний Л. Князева:</a:t>
            </a:r>
          </a:p>
          <a:p>
            <a:r>
              <a:rPr lang="ru-RU" i="1" dirty="0" smtClean="0"/>
              <a:t>«Детские годы прошли</a:t>
            </a:r>
          </a:p>
          <a:p>
            <a:r>
              <a:rPr lang="ru-RU" i="1" dirty="0" smtClean="0"/>
              <a:t>В Сибири, Байкале, Якутии, Алдане, в поездках за отцом-учителем с 1930 по 1941 г….»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07658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vantsova.PKPB\Documents\Сценарии\Князев Л.Н\князев архив\книзев обложки\Л. Князев СП\На заседании в Союзе писателей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03" y="582909"/>
            <a:ext cx="5925901" cy="401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1" y="515719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Ведет заседание в Союзе писателей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41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NIvantsova.PKPB\Documents\Сценарии\Князев Л.Н\князев вечер\Союз писателей Приморского кр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37065"/>
            <a:ext cx="739157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580526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Приморские писатели :  мэтры и молодежь…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356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vantsova.PKPB\Documents\Сценарии\Князев Л.Н\князев архив\книзев обложки\Л. Князев СП\В президиум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0" y="404664"/>
            <a:ext cx="3480816" cy="2621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NIvantsova.PKPB\Documents\Сценарии\Князев Л.Н\князев вечер\О. Шумков, А. Чернеева и Л. Князев в СП СССР. зима 1977 г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2228"/>
            <a:ext cx="2243028" cy="2853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36096" y="3605086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О. Шумков, А. </a:t>
            </a:r>
            <a:r>
              <a:rPr lang="ru-RU" sz="1600" dirty="0" err="1"/>
              <a:t>Чернеева</a:t>
            </a:r>
            <a:r>
              <a:rPr lang="ru-RU" sz="1600" dirty="0"/>
              <a:t> и Л. Князев </a:t>
            </a:r>
            <a:endParaRPr lang="ru-RU" sz="1600" dirty="0" smtClean="0"/>
          </a:p>
          <a:p>
            <a:pPr algn="ctr"/>
            <a:r>
              <a:rPr lang="ru-RU" sz="1600" dirty="0" smtClean="0"/>
              <a:t>в </a:t>
            </a:r>
            <a:r>
              <a:rPr lang="ru-RU" sz="1600" dirty="0"/>
              <a:t>СП СССР. зима 1977 г.</a:t>
            </a:r>
          </a:p>
        </p:txBody>
      </p:sp>
      <p:pic>
        <p:nvPicPr>
          <p:cNvPr id="4099" name="Picture 3" descr="C:\Users\NIvantsova.PKPB\Documents\Сценарии\Князев Л.Н\князев вечер\Выступление перед читателям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05085"/>
            <a:ext cx="4176464" cy="2549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63440" y="6309320"/>
            <a:ext cx="333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Выступление перед читателями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1" y="3156937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На партконференции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7752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Ivantsova.PKPB\Documents\Сценарии\Князев Л.Н\князев архив\С  А. И. Щетининой на краевой партконференции. Январь 1981 г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053" y="2418515"/>
            <a:ext cx="4038955" cy="3072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NIvantsova.PKPB\Documents\Сценарии\Князев Л.Н\князев архив\Виктор Астафьев в Находке осенью 1982 г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3813059" cy="3407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9073" y="5702123"/>
            <a:ext cx="33123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С  А. И. Щетининой на краевой партконференции. Январь 1981 </a:t>
            </a:r>
            <a:r>
              <a:rPr lang="ru-RU" dirty="0"/>
              <a:t>г.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7" y="3954542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Виктор Астафьев в Находке осенью 1982 г.</a:t>
            </a:r>
          </a:p>
        </p:txBody>
      </p:sp>
    </p:spTree>
    <p:extLst>
      <p:ext uri="{BB962C8B-B14F-4D97-AF65-F5344CB8AC3E}">
        <p14:creationId xmlns:p14="http://schemas.microsoft.com/office/powerpoint/2010/main" val="114538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Ivantsova.PKPB\Documents\Сценарии\Князев Л.Н\князев архив\С Джеем Хиггинботамом. 12 ноября 1987 г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664"/>
            <a:ext cx="5056656" cy="392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9" y="4725144"/>
            <a:ext cx="561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С </a:t>
            </a:r>
            <a:r>
              <a:rPr lang="ru-RU" sz="1600" dirty="0" err="1"/>
              <a:t>Джеем</a:t>
            </a:r>
            <a:r>
              <a:rPr lang="ru-RU" sz="1600" dirty="0"/>
              <a:t> </a:t>
            </a:r>
            <a:r>
              <a:rPr lang="ru-RU" sz="1600" dirty="0" err="1"/>
              <a:t>Хиггинботамом</a:t>
            </a:r>
            <a:r>
              <a:rPr lang="ru-RU" sz="1600" dirty="0"/>
              <a:t>. 12 ноября 1987 г.</a:t>
            </a:r>
          </a:p>
        </p:txBody>
      </p:sp>
    </p:spTree>
    <p:extLst>
      <p:ext uri="{BB962C8B-B14F-4D97-AF65-F5344CB8AC3E}">
        <p14:creationId xmlns:p14="http://schemas.microsoft.com/office/powerpoint/2010/main" val="357783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vantsova.PKPB\Documents\Сценарии\Князев Л.Н\князев вечер\Очередь за автографо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5801379" cy="454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5" y="522920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Очередь за автографом</a:t>
            </a:r>
            <a:endParaRPr lang="ru-RU" dirty="0"/>
          </a:p>
        </p:txBody>
      </p:sp>
      <p:pic>
        <p:nvPicPr>
          <p:cNvPr id="4" name="Picture 13" descr="C:\Users\NIvantsova.PKPB\Documents\Сценарии\Князев Л.Н\князев архив\книзев обложки\зо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681" y="2276872"/>
            <a:ext cx="1744429" cy="23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NIvantsova.PKPB\Documents\Сценарии\Князев Л.Н\князев архив\книзев обложки\рубеж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7561"/>
            <a:ext cx="1512168" cy="225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Z:\_Отдел Краеведения\Иванцова\Князев обл\Век свободы не видать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71" y="4357158"/>
            <a:ext cx="1481820" cy="211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0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Ivantsova.PKPB\Documents\Сценарии\Князев Л.Н\князев вечер\Почетный гражданин города Владивостока Лев Князев на  юбилейном вечере в Горьковк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33629"/>
            <a:ext cx="2526288" cy="4062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31993" y="5472061"/>
            <a:ext cx="33884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Вечером в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Горьковке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1600" dirty="0" smtClean="0"/>
              <a:t>Почетный </a:t>
            </a:r>
            <a:r>
              <a:rPr lang="ru-RU" sz="1600" dirty="0"/>
              <a:t>гражданин города Владивостока Лев Князев на  юбилейном вечере </a:t>
            </a:r>
            <a:r>
              <a:rPr lang="ru-RU" sz="1600" dirty="0" smtClean="0"/>
              <a:t> в </a:t>
            </a:r>
            <a:r>
              <a:rPr lang="ru-RU" sz="1600" dirty="0" err="1" smtClean="0"/>
              <a:t>Горьковке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9219" name="Picture 3" descr="C:\Users\NIvantsova.PKPB\Documents\Сценарии\Князев Л.Н\князев вечер\На церемонии присвоения звания Почетный гражданин  города Владивосто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31" y="2780928"/>
            <a:ext cx="3632437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5517232"/>
            <a:ext cx="35644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Утром в мэрии</a:t>
            </a:r>
          </a:p>
          <a:p>
            <a:pPr algn="ctr"/>
            <a:r>
              <a:rPr lang="ru-RU" sz="1600" dirty="0" smtClean="0"/>
              <a:t>На </a:t>
            </a:r>
            <a:r>
              <a:rPr lang="ru-RU" sz="1600" dirty="0"/>
              <a:t>церемонии присвоения звания Почетный гражданин  города Владивостока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5896" y="365702"/>
            <a:ext cx="2876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Награды, юбилеи …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133629"/>
            <a:ext cx="4964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Крившенко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С.Ф.:</a:t>
            </a:r>
          </a:p>
          <a:p>
            <a:r>
              <a:rPr lang="ru-RU" sz="1600" i="1" dirty="0" smtClean="0"/>
              <a:t>«Лев Князев – самый  награжденный у нас писатель Приморского отделения Союза писателей России.</a:t>
            </a:r>
          </a:p>
          <a:p>
            <a:r>
              <a:rPr lang="ru-RU" sz="1600" i="1" dirty="0" smtClean="0"/>
              <a:t>По делу – и честь…»</a:t>
            </a:r>
            <a:endParaRPr lang="ru-RU" sz="1600" i="1" dirty="0"/>
          </a:p>
        </p:txBody>
      </p:sp>
      <p:sp>
        <p:nvSpPr>
          <p:cNvPr id="6" name="TextBox 5"/>
          <p:cNvSpPr txBox="1"/>
          <p:nvPr/>
        </p:nvSpPr>
        <p:spPr>
          <a:xfrm rot="20862767">
            <a:off x="4291448" y="3210949"/>
            <a:ext cx="145699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70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лет</a:t>
            </a:r>
          </a:p>
          <a:p>
            <a:pPr algn="ctr"/>
            <a:r>
              <a:rPr lang="ru-RU" dirty="0" smtClean="0"/>
              <a:t>со дня</a:t>
            </a:r>
          </a:p>
          <a:p>
            <a:pPr algn="ctr"/>
            <a:r>
              <a:rPr lang="ru-RU" dirty="0" smtClean="0"/>
              <a:t>рождения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16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NIvantsova.PKPB\Documents\Сценарии\Князев Л.Н\князев вечер\75-летний юбилей. Синий зал музея им. В.К. Арсенье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328103" cy="4882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20581" y="5805264"/>
            <a:ext cx="6624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75-летний юбилей. Синий зал музея им. В.К. Арсеньева</a:t>
            </a:r>
          </a:p>
        </p:txBody>
      </p:sp>
    </p:spTree>
    <p:extLst>
      <p:ext uri="{BB962C8B-B14F-4D97-AF65-F5344CB8AC3E}">
        <p14:creationId xmlns:p14="http://schemas.microsoft.com/office/powerpoint/2010/main" val="359611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Ivantsova.PKPB\Documents\Сценарии\Князев Л.Н\князев архив\Лев Князев встречает 80-летний юбилей. 12 апреля  2006 г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04168"/>
            <a:ext cx="3744416" cy="4819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1" y="5877272"/>
            <a:ext cx="712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Лев Князев встречает 80-летний юбилей. 12 апреля  2006 г.</a:t>
            </a:r>
          </a:p>
        </p:txBody>
      </p:sp>
    </p:spTree>
    <p:extLst>
      <p:ext uri="{BB962C8B-B14F-4D97-AF65-F5344CB8AC3E}">
        <p14:creationId xmlns:p14="http://schemas.microsoft.com/office/powerpoint/2010/main" val="320468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Ivantsova.PKPB\Documents\Сценарии\Князев Л.Н\князев вечер\Мемор. дос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2656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9" y="6309320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Летом 2013 г. на фасаде дома, где жил писатель, установлена мемориальная доска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5081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vantsova.PKPB\Documents\Сценарии\Князев Л.Н\князев вечер\Порываева Прасковья Павловна - ма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2975960" cy="47078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9992" y="4581128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Порываева Прасковья Павловна </a:t>
            </a:r>
            <a:r>
              <a:rPr lang="ru-RU" dirty="0" smtClean="0"/>
              <a:t>–</a:t>
            </a:r>
          </a:p>
          <a:p>
            <a:pPr algn="ctr"/>
            <a:r>
              <a:rPr lang="ru-RU" dirty="0" smtClean="0"/>
              <a:t> мать  Льва Николаевича Князева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860032" y="1196752"/>
            <a:ext cx="3744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Из биографии Л. Князева:</a:t>
            </a:r>
          </a:p>
          <a:p>
            <a:r>
              <a:rPr lang="ru-RU" i="1" dirty="0" smtClean="0"/>
              <a:t>«Именно ей, терпению ее, мужеству и таланту обязаны я и вся семья наша самим свои существованием, развитием и какими-то, пусть умеренными, успехами…»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30284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Ivantsova.PKPB\Documents\Сценарии\Князев Л.Н\князев вечер\Леве Князеву - 15 лет. Закончил десятилетк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3384376" cy="5235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16016" y="1772816"/>
            <a:ext cx="3816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15 лет  подростком впервые </a:t>
            </a:r>
          </a:p>
          <a:p>
            <a:pPr algn="ctr"/>
            <a:r>
              <a:rPr lang="ru-RU" dirty="0" smtClean="0"/>
              <a:t>ступил на приморскую землю, увидел море … и навсегда </a:t>
            </a:r>
          </a:p>
          <a:p>
            <a:pPr algn="ctr"/>
            <a:r>
              <a:rPr lang="ru-RU" dirty="0" smtClean="0"/>
              <a:t>влюбился в него.</a:t>
            </a:r>
          </a:p>
          <a:p>
            <a:pPr algn="ctr"/>
            <a:r>
              <a:rPr lang="ru-RU" dirty="0" smtClean="0"/>
              <a:t>С тех пор прошла целая жизнь на берегу Великого океана. Растил детей, писал книги о том, что его волновало и беспокоило…</a:t>
            </a:r>
          </a:p>
          <a:p>
            <a:pPr algn="ctr"/>
            <a:r>
              <a:rPr lang="ru-RU" dirty="0" smtClean="0"/>
              <a:t>Об этом говорил так: «Пожил-поработал </a:t>
            </a:r>
            <a:r>
              <a:rPr lang="ru-RU" dirty="0"/>
              <a:t>немало. И жизнь для меня всегда интересна</a:t>
            </a:r>
            <a:r>
              <a:rPr lang="ru-RU" dirty="0" smtClean="0"/>
              <a:t>...»</a:t>
            </a:r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59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Ivantsova.PKPB\Documents\Сценарии\Князев Л.Н\князев вечер\На улице Светланск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98" y="620688"/>
            <a:ext cx="7211852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5865077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Таким мы и  помним Вас, дорогой Лев Николаевич!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75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Ivantsova.PKPB\Documents\Сценарии\Князев Л.Н\князев вечер\Леве Князеву - 15 лет. Закончил десятилет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2912252" cy="450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75898" y="609329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Леве Князеву - 15 лет. Закончил десятилетку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620688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Перед жизненным выбором…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3" y="2636912"/>
            <a:ext cx="40684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1941 году поступает</a:t>
            </a:r>
          </a:p>
          <a:p>
            <a:r>
              <a:rPr lang="ru-RU" dirty="0" smtClean="0"/>
              <a:t>В ДВПИ на судомеханический</a:t>
            </a:r>
          </a:p>
          <a:p>
            <a:r>
              <a:rPr lang="ru-RU" dirty="0" smtClean="0"/>
              <a:t>факультет, но через год начинает плавать на судах ДВМП…</a:t>
            </a:r>
          </a:p>
          <a:p>
            <a:r>
              <a:rPr lang="ru-RU" dirty="0" smtClean="0"/>
              <a:t>«Настоящее образование я получил на пароходе…» - вспоминает  Л. Князев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836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Ivantsova.PKPB\Documents\Сценарии\Князев Л.Н\князев вечер\ВВИМУ, февраль 1950 г. слева Гера Лукин, Я, Ленька Русаленк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3160776" cy="4084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9912" y="5805264"/>
            <a:ext cx="5055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ВВМУ</a:t>
            </a:r>
            <a:r>
              <a:rPr lang="ru-RU" dirty="0"/>
              <a:t>, февраль 1950 г. слева Гера Лукин, </a:t>
            </a:r>
            <a:r>
              <a:rPr lang="ru-RU" dirty="0" smtClean="0"/>
              <a:t>я, </a:t>
            </a:r>
            <a:r>
              <a:rPr lang="ru-RU" dirty="0"/>
              <a:t>Ленька Русаленко</a:t>
            </a:r>
          </a:p>
        </p:txBody>
      </p:sp>
      <p:pic>
        <p:nvPicPr>
          <p:cNvPr id="5123" name="Picture 3" descr="C:\Users\NIvantsova.PKPB\Documents\Сценарии\Князев Л.Н\князев вечер\Курсант Лев Князе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82898"/>
            <a:ext cx="2736304" cy="3609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8057" y="334304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Курсант Владивостокского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Высшего</a:t>
            </a:r>
            <a:r>
              <a:rPr lang="ru-RU" sz="2400" b="1" dirty="0" smtClean="0"/>
              <a:t> мореходного училища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4587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Ivantsova.PKPB\Documents\Сценарии\Князев Л.Н\князев вечер\25 лет. Все вперед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16165"/>
            <a:ext cx="3312368" cy="6007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636" y="2890486"/>
            <a:ext cx="3096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Исполнилось 25 </a:t>
            </a:r>
            <a:r>
              <a:rPr lang="ru-RU" sz="2000" b="1" dirty="0"/>
              <a:t>лет. </a:t>
            </a:r>
            <a:endParaRPr lang="ru-RU" sz="2000" b="1" dirty="0" smtClean="0"/>
          </a:p>
          <a:p>
            <a:r>
              <a:rPr lang="ru-RU" sz="2000" b="1" dirty="0" smtClean="0"/>
              <a:t>Все впереди …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3710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NIvantsova.PKPB\Documents\Сценарии\Князев Л.Н\князев вечер\Место встречи изменить нельзя. 1960 г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123" y="2132856"/>
            <a:ext cx="2612695" cy="35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3928" y="587335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1960 </a:t>
            </a:r>
            <a:r>
              <a:rPr lang="ru-RU" dirty="0"/>
              <a:t>г.</a:t>
            </a:r>
          </a:p>
        </p:txBody>
      </p:sp>
      <p:pic>
        <p:nvPicPr>
          <p:cNvPr id="6148" name="Picture 4" descr="C:\Users\NIvantsova.PKPB\Documents\Сценарии\Князев Л.Н\князев вечер\Любимое место  встречи на водной станции ТОФ. 1950 г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26" y="1172935"/>
            <a:ext cx="2340464" cy="347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102" y="5013176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Любимое место  встречи на водной станции ТОФ. 1950 г.</a:t>
            </a:r>
          </a:p>
        </p:txBody>
      </p:sp>
      <p:pic>
        <p:nvPicPr>
          <p:cNvPr id="6149" name="Picture 5" descr="C:\Users\NIvantsova.PKPB\Documents\Сценарии\Князев Л.Н\князев вечер\Место встречи изменить нельзя-2. июнь 1970 г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096114"/>
            <a:ext cx="2491711" cy="405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68974" y="5504022"/>
            <a:ext cx="1410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июнь </a:t>
            </a:r>
            <a:r>
              <a:rPr lang="ru-RU" dirty="0"/>
              <a:t>1970 г.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3" y="476672"/>
            <a:ext cx="7969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Сел на якорь… или Место встречи изменить нельзя…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vantsova.PKPB\Documents\Сценарии\Князев Л.Н\князев вечер\Зима 1953 г., Наход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77598"/>
            <a:ext cx="3804306" cy="4886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19872" y="5733256"/>
            <a:ext cx="2304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Зима 1953 г., Находка</a:t>
            </a:r>
          </a:p>
        </p:txBody>
      </p:sp>
    </p:spTree>
    <p:extLst>
      <p:ext uri="{BB962C8B-B14F-4D97-AF65-F5344CB8AC3E}">
        <p14:creationId xmlns:p14="http://schemas.microsoft.com/office/powerpoint/2010/main" val="372948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20688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 кресле  редактора молодежной газеты «Тихоокеанский комсомолец»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NIvantsova.PKPB\Documents\Сценарии\Князев Л.Н\князев вечер\Работа в Тихоокеанском комсомольц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4814714" cy="3181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5" y="5445224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 два года работы в ней поднял тираж с 12 тысяч до 75-ти…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18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</TotalTime>
  <Words>1021</Words>
  <Application>Microsoft Office PowerPoint</Application>
  <PresentationFormat>Экран (4:3)</PresentationFormat>
  <Paragraphs>104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Поворот на шестнадцать румбов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 Иванцова</dc:creator>
  <cp:lastModifiedBy>Нина Иванцова</cp:lastModifiedBy>
  <cp:revision>70</cp:revision>
  <dcterms:created xsi:type="dcterms:W3CDTF">2016-03-23T02:08:36Z</dcterms:created>
  <dcterms:modified xsi:type="dcterms:W3CDTF">2016-04-05T07:19:19Z</dcterms:modified>
</cp:coreProperties>
</file>