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57" r:id="rId5"/>
    <p:sldId id="259" r:id="rId6"/>
    <p:sldId id="260" r:id="rId7"/>
    <p:sldId id="262" r:id="rId8"/>
    <p:sldId id="263" r:id="rId9"/>
    <p:sldId id="267" r:id="rId10"/>
    <p:sldId id="26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13429-21F8-4331-A818-5F80E62D4941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BCC6-96C6-4ED5-B444-7A17B56C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0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BCC6-96C6-4ED5-B444-7A17B56CF7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0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5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4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0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485D-D62A-4D7C-BE05-0E15532ABFB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4F63-35BE-43C6-B027-04DEDCCE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3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9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427" y="2466753"/>
            <a:ext cx="9016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Irmologion kUcs" panose="02000500090000020003" pitchFamily="2" charset="0"/>
              </a:rPr>
              <a:t>Встречи с Владимиром Арсеньевым</a:t>
            </a:r>
            <a:endParaRPr lang="ru-RU" sz="4400" b="1" dirty="0">
              <a:latin typeface="Irmologion kUcs" panose="0200050009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7544" y="3700131"/>
            <a:ext cx="52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Mistral" panose="03090702030407020403" pitchFamily="66" charset="0"/>
              </a:rPr>
              <a:t>150 лет</a:t>
            </a:r>
            <a:endParaRPr lang="ru-RU" sz="7200" b="1" dirty="0"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7451" y="967563"/>
            <a:ext cx="650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библиотека п. Ольга.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515" y="751344"/>
            <a:ext cx="47252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поход, когда я был с Арсеньевым, оказался наиболее трудным.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Отряду поручили тогда найти в тайге китайцев, промышленников-браконьеров,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доставить в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зимнюю стужу тащились по рекам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олокли за собой нарты со снаряжением. Долго бродили по тайге и все же нашли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раконьеров. В феврале 1914 г. наконец добрались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рсеньев уехал в Хабаровск,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 всех нас в гости. Товарищи мои ездили, а я домой торопился . Через некоторое время мне прислали серебряную медаль с георгиевской лентой. Это награда за участие в экспедиции. Так вот закончились мои путешествия с Арсеньевым».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5297" y="1085850"/>
            <a:ext cx="523394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325" y="4724400"/>
            <a:ext cx="149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п.Ольга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875" y="535305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712" y="2003390"/>
            <a:ext cx="696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С.П.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6037" y="3105834"/>
            <a:ext cx="666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Материал взят из газеты «Заветы Ленина» из  статьи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Назаровой Е.В., краеведа  историко-краеведческого музея                              п. Ольга.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2" y="360370"/>
            <a:ext cx="2668197" cy="26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1880" y="922819"/>
            <a:ext cx="49426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истории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есть замечательные страницы, связанные с именем выдающегося исследователя, путешественника В.К. Арсеньева.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гордятся тем, что по здешним местам прошла его экспедиция  в 1906 г. – первая большая экспедиция  в жизни ученого. Она проходила по огромной территории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уезда. Перед Арсеньевым лежала земля почти неизученная, малозаселенная.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Эту землю  давно необходимо было исследовать в связи с переселенческими, экономическими и военными вопросами России. Экспедиция длилась с 20 мая по 17 ноября 1906 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5748" r="59943" b="5530"/>
          <a:stretch/>
        </p:blipFill>
        <p:spPr>
          <a:xfrm>
            <a:off x="1885949" y="742950"/>
            <a:ext cx="2390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256" y="926804"/>
            <a:ext cx="70489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Первое село, которое посетил 100 лет назад в нашем районе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В.К. Арсеньев – Михайловка. Во время экспедиции Арсеньев производил раскопки старинных укреплений  в пади Широкой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Арзамазовка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людях,  с которыми встречался Арсеньев в нашем районе известно немного. Всем известна фамилия человека, встречавшегося с В.К. Арсеньевым – Федора Андреевича Силина.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родился в 1885 г. в с. Пермское, умер в 1959 г. во Владивостоке.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изыскатель, рудознатец,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ервооткрыватель поли-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еталлических месторождений. Когда –то Силин помогал Б. Бунину, как и капитану В.К. Арсеньеву открывать богатства здешних земель.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сам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ндреевич пишет в  своих «Воспоминаниях» 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В.К. Арсеньеве: «После заселения сел по побережью у китайцев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весь скот и часть построек . Остатки китайцев капитан Арсеньев выгнал, а часть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отазил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китайцам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повыдал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билеты, по которым живут и до сих пор, эксплуатируют чистых тазов».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4231" r="6511" b="9668"/>
          <a:stretch/>
        </p:blipFill>
        <p:spPr>
          <a:xfrm rot="5400000">
            <a:off x="7583888" y="1317380"/>
            <a:ext cx="3982616" cy="2929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0862" y="4859078"/>
            <a:ext cx="270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Силин Федор Андреевич.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316" y="978195"/>
            <a:ext cx="64477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 Андреевич Силин встречался с Арсеньевым в 1906 году,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возможно и в 1911 г. Родился в 1859 г. в п. Чита,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1938 г. в с. Пермском. Занимался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траволечением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1911 г. генерал–губернатор Н.Л.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Гондати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возложил на Арсеньева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аботу по борьбе с хунхузами и по очищению Уссурийского края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иностранных подданных (китайцев и корейцев), проникавших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русскую землю без оформления и регистрации соответствующих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 и занимающихся браконьерством. Состав экспедиции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 невелик, в ней участвовал и пристав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Заольгинского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К.И. Михайлов. Арсеньев выехал из Хабаровска во Владивосток.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июня отряд был в заливе святой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льги.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3031" y="1013356"/>
            <a:ext cx="3234346" cy="2428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0233" y="3955311"/>
            <a:ext cx="26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Силин Семен Андреевич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368" r="9612" b="3474"/>
          <a:stretch/>
        </p:blipFill>
        <p:spPr>
          <a:xfrm rot="5400000">
            <a:off x="7907180" y="763354"/>
            <a:ext cx="3196018" cy="2562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7046" y="973814"/>
            <a:ext cx="6912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60–е годы в п. Ольга на ул. Комсомольская недалеко от здания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стоял дом, где жил проводник Арсеньева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авелий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иколаевич Дьячок. Он родился в 1880 г., уроженец Каменец - Подольска. На Дальний Восток приехал в 1990 году. Житель Фурманово, жена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елагея Владимировна -  молдаванка из Бессарабии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авелия Николаевича были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акар и близнецы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и Иван,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оторый погиб в годы Великой Отечественной войны. Дьячок был проводником у  В.К. Арсеньева в 1911 году.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1930 г. семья переехала в п. Ольгу. Умер он в 1971 г. Дьячок С.Н.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трех лет находился в отряде В.К. Арсеньева, участвовал во многих исследовательских походах.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809" y="3743803"/>
            <a:ext cx="299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Дьячок Савелий Николаевич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370" y="1095153"/>
            <a:ext cx="8622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«… Как же, знаю Арсеньева, знаю, - говорит Савелий Николаевич, - высокий такой, стройный. Приехал  он сюда в Ольгу, в  мае 1911 г. с небольшим отрядом. Это уже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раз он сюда  приехал. Первый раз в 1906 г. был. Нужны были ему люди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провожатые, вот и пришли мы к нему – шесть человек. Четверо из Ольги.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Бобров,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(они умерли до 1965 г.),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авин (позднее он уехал в Сибирь),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Пищулин и Миронов, они были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ернея и я. Получили мы обмундирование и всем отрядом отправились к заливу Владимира. Дорог не было. Шли тропами.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Пробирались через дремучую тайгу. В Веселом Яре сделали привал. Арсеньев обследовал бухту, местность кругом. И все это записывал и заносил на карту.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шли по маршруту: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Тадуши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Тетюхе, Джигит (Пластун),Терней и дальше 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реки Светлой.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Население везде встречало нас хорошо, особенно орочи и гольды. Жители часто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риходили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рсеньеву за помощью и советом. Хороший был человек, добрый,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58" y="919777"/>
            <a:ext cx="2336097" cy="37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775" y="935665"/>
            <a:ext cx="829445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порой приходилось в тайге с питанием и обмундированием,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никто не жаловался. Ели все из одного котла. Если уж туго приходилось,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стреляли дичь и зверей, ловили рыбу. Однако его высокоблагородие,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мы называли Арсеньева никогда не разрешал хищнически истреблять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верей и губить лес. Насчет порядка он был строгий.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отряде было заведено, что каждый человек должен был отдежурить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кухне 10 дней. Затем тот передавал весь провиант другому и отчитывался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все эти 10 дней. На стоянках мы никогда не выставляли часовых, так как были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верены, что с нами ничего не случится . Так оно и  было . Чтобы удобнее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одить по тайге , мы носили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шьются из кожи наподобие полусапожек,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бматывали обмотками и ходили. В них клали сено, ноги обертывали суконными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ортянками. В них ноги не натрешь и устанешь меньше. Арсеньев очень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беспокоился о людях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аботился о них.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1049</Words>
  <Application>Microsoft Office PowerPoint</Application>
  <PresentationFormat>Произвольный</PresentationFormat>
  <Paragraphs>74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cs</dc:creator>
  <cp:lastModifiedBy>Иванцова Нина Семеновна</cp:lastModifiedBy>
  <cp:revision>80</cp:revision>
  <dcterms:created xsi:type="dcterms:W3CDTF">2022-04-11T01:41:46Z</dcterms:created>
  <dcterms:modified xsi:type="dcterms:W3CDTF">2022-05-11T02:04:28Z</dcterms:modified>
</cp:coreProperties>
</file>